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3" r:id="rId14"/>
    <p:sldId id="275" r:id="rId15"/>
    <p:sldId id="276" r:id="rId16"/>
    <p:sldId id="261" r:id="rId17"/>
    <p:sldId id="278" r:id="rId18"/>
    <p:sldId id="279" r:id="rId19"/>
    <p:sldId id="280" r:id="rId20"/>
    <p:sldId id="283" r:id="rId21"/>
    <p:sldId id="284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8" r:id="rId33"/>
    <p:sldId id="299" r:id="rId34"/>
    <p:sldId id="300" r:id="rId35"/>
    <p:sldId id="301" r:id="rId36"/>
    <p:sldId id="302" r:id="rId37"/>
    <p:sldId id="305" r:id="rId38"/>
    <p:sldId id="306" r:id="rId39"/>
    <p:sldId id="307" r:id="rId40"/>
    <p:sldId id="309" r:id="rId41"/>
    <p:sldId id="311" r:id="rId42"/>
    <p:sldId id="31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B002-81D8-CEA0-86F1-5322F99D7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07C4C-A278-13CC-EFD8-732FD883A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93114-BE21-D433-3DB1-3BFECA6F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42E9A-CD10-FC91-737D-4B668B1C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8AEB8-A256-8EDD-2578-0E1385A5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6ABD-ED55-50FD-EAA3-D2550F77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2F09A-5054-D2BA-5D5F-6C5F07F5F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4A7B-3C27-26C3-B665-DCBA68B1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46346-1E45-D063-9618-B8468D19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CB758-1974-DFD4-C913-BA282642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1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42080-54AB-44AA-A6CF-5173D1DD3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7CA36-E288-B6C4-0694-2B971C1AF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CCF80-FAA8-9096-C3F5-7C4A6531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220B-1EE1-BFBB-117C-8CB85A40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8FC-78BE-0FA5-0538-99D2B5A8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85F4-C524-B08E-A6D6-779E68E6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C5436-0E9B-57D7-6488-01DFC3BF6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03B79-A2A1-B1EE-0CA9-47076182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F847B-4C76-1576-3B35-409D0472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4A7E5-7ECC-E210-8494-BCEB8A07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E634-D611-06A7-2EDC-5DAB644E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E4EAE-4E1B-E1CE-3E8A-657D6CF6A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122A5-9FF0-457B-03E0-E4133D0C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C4C2B-4C6A-AE61-367C-FABC0451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1A027-CBC8-D042-7906-16970015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6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813F-076D-A225-49DB-2ACA7077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BDED-CCF7-4167-254B-1BFB48033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78904-0CD1-F09F-1490-A1B3D731A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76641-9968-24ED-AB83-D835F759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FEC51-9B5F-EB0B-AA5A-B4C9048D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B2F05-FE4E-EF95-D584-40D83592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E3FB-A078-9AAC-E9FF-51269688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F862E-8457-E212-95F4-9A7B6E73E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F7D54-D122-9317-9A84-0F864D2DB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0A980-E429-E71C-A027-935F8A065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86C6E7-0E44-ABE5-DD2B-444045E66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8B507-E728-C09A-9343-3819953D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7E958-7328-F762-0A0F-90A05C1E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EA074-565E-362B-F791-56331A06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1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9334-6640-59FE-4D70-DB572B84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9A4D5-B233-B314-A5AD-AA85DB85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2AEFE-8A1F-49C5-3984-B3B0E47C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017CD-747D-7645-E208-5CDFCA4D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2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ED8EC-EA4A-0250-7BAE-E1E8AC4F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B3B93-61B0-2CEC-97B8-2F12BF47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005EB-5DCE-C288-0D34-27945A5F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1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8081-A38C-7602-B528-ABE3E5B1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4C43-62C6-4B26-3F7E-411A1852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48DAE-B3EF-6469-7ED0-6B4358FEE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52C97-0E19-B1F0-BCD7-E15FDAD6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7A07A-5ABC-FDFE-1E59-62240E86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28CA4-B003-0996-8A06-8B021C41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BAA3-FE52-1DF1-9869-48E2B92E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B1DA3-D747-EC4F-C7FD-1D4DB23F7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76D0-28D2-2D5A-B2A1-778DFACFB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BF89E-D4FF-8B22-6D3F-C88E1C9B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A3F23-3521-C67A-5549-A7DB20C3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8B31A-8949-A977-6A94-7856D472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846A3-24AD-FF47-4DFD-D17D77F4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68078-A5FA-3232-9FAA-17866A212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9F96-B335-A90F-8F36-E5A8CB17F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00313-9F9B-764E-B1F7-A626891AD3C4}" type="datetimeFigureOut">
              <a:rPr lang="en-US" smtClean="0"/>
              <a:t>7/26/22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F4706-D38A-4358-0660-7B3D68C4A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7332-2AD3-AE19-50A0-EC9FED7EC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5E19-1E58-84B5-285C-E08162460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Contrafact Detection Analysis – Rank One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08362-9231-CB1E-C99C-84D99D73E749}"/>
              </a:ext>
            </a:extLst>
          </p:cNvPr>
          <p:cNvSpPr txBox="1"/>
          <p:nvPr/>
        </p:nvSpPr>
        <p:spPr>
          <a:xfrm>
            <a:off x="512956" y="6211229"/>
            <a:ext cx="137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26-July-2022</a:t>
            </a:r>
          </a:p>
        </p:txBody>
      </p:sp>
    </p:spTree>
    <p:extLst>
      <p:ext uri="{BB962C8B-B14F-4D97-AF65-F5344CB8AC3E}">
        <p14:creationId xmlns:p14="http://schemas.microsoft.com/office/powerpoint/2010/main" val="78610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532444-F444-A107-EFA4-8189AF5E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8" y="1577419"/>
            <a:ext cx="6288433" cy="49237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Don’t Take Your Love From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499" y="1059360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8.04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20286-30CD-CEC2-4351-D90CA419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671" y="1548846"/>
            <a:ext cx="6047455" cy="472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71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Embraceable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85709" y="105936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13.88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064D1-3922-92ED-5594-58BD81F8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9" y="1626116"/>
            <a:ext cx="5194474" cy="3593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5CF353-CEC6-967D-BC36-79D37712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120" y="1623263"/>
            <a:ext cx="6846855" cy="44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7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Giant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38220" y="105936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18.47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5725D-3659-698D-7922-45449E027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5" y="1440055"/>
            <a:ext cx="4891511" cy="3957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A5F0BC-5CD2-6249-EF3B-13AC351A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1450994"/>
            <a:ext cx="5241759" cy="390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9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Honeysuckle 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787156" y="1494256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10.38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DEFD-FBD7-029E-EE27-294828A3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7" y="1915195"/>
            <a:ext cx="6284329" cy="3714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6A80E-A411-8113-A7CC-71DC01179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795" y="1937497"/>
            <a:ext cx="5559305" cy="41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39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How Deep Is The Ocean?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512948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20.42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5E678-87B9-200E-CEF7-B4EF6C39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69" y="907677"/>
            <a:ext cx="6256025" cy="3131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598AE8-E412-929A-8ED3-3A077ADE1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700" y="845547"/>
            <a:ext cx="3555159" cy="59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49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How High the Moon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639221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11.55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61048-2B4A-3831-57AA-79295204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8" y="2100195"/>
            <a:ext cx="6199768" cy="4146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EF5542-9ACD-5752-3650-43204157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05" y="2074390"/>
            <a:ext cx="5499720" cy="40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8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 Got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9" y="130469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8.36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BA6C-7B2A-6774-F588-6E31644C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04" y="1742595"/>
            <a:ext cx="5655756" cy="3576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84B34-FD2E-DD30-CBE8-2B8A7268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386" y="1744160"/>
            <a:ext cx="6289288" cy="37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37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It Could Happen to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02590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9.86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A1AF1-3D9D-2BEE-3614-A5D93BBC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1" y="1326997"/>
            <a:ext cx="5776471" cy="4761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2E6E9-A6AE-5986-399A-4101689E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51" y="1326804"/>
            <a:ext cx="5981091" cy="47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27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Ja 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11.91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30582-DCE4-795C-9D29-CFE55511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5" y="1605775"/>
            <a:ext cx="4642100" cy="4772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403F69-DD0C-F217-AD2D-9831E88B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549" y="1614300"/>
            <a:ext cx="7610582" cy="52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98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Jeepers Creepers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94338" y="1248928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13.82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F2C1-B1A4-7C45-70ED-AF065139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" y="1745565"/>
            <a:ext cx="6143045" cy="39638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BB045C-700A-A913-10BF-20C5B879D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1758932"/>
            <a:ext cx="5444035" cy="42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After You’ve Gone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EF679-1DE0-01CC-E9FF-C598A1D2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0" y="1527879"/>
            <a:ext cx="3375458" cy="4359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292900" y="69137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13.66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F0AE4-3E4A-B523-36A9-576F115FB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413" y="1527879"/>
            <a:ext cx="7952587" cy="451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0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Just You, Just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170870"/>
            <a:ext cx="222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 Area = 10.04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16434-42B8-FE97-51B3-64A3D46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" y="1653790"/>
            <a:ext cx="5302053" cy="395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CA09FA-E363-E4BD-59F0-911F15BB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69" y="1683439"/>
            <a:ext cx="6824553" cy="40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21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Be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14.78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E7E80-9AF8-A5FD-9DC4-7A0176F8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6" y="1605776"/>
            <a:ext cx="4892976" cy="4769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8E51B-0B0F-576A-2EA4-1424960C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580" y="1624626"/>
            <a:ext cx="4481707" cy="39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Bird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9.68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4461C-CB6F-421C-755E-ACD69757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14" y="1517894"/>
            <a:ext cx="4076698" cy="4989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31A530-E3D0-6E0E-429B-8C8C02C26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991" y="1528749"/>
            <a:ext cx="5564460" cy="479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4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 For Sale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669069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16.18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5E85F-EE95-7F57-41A2-B3664C2E7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88" y="959000"/>
            <a:ext cx="4831822" cy="5832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E81379-689C-9AC9-6D9A-79159C67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99" y="959000"/>
            <a:ext cx="5683715" cy="36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06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 Me or Leave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41619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16.85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1DB2E-C7B5-39C4-AB0E-82B08493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" y="1923755"/>
            <a:ext cx="5970270" cy="3689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858912-3E9D-C8E5-4D9C-4D48B79A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28" y="1945842"/>
            <a:ext cx="5055219" cy="364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74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Lover Come Back to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613313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12.60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C8B0-F54B-527B-64FC-4CA4FD11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29" y="1014762"/>
            <a:ext cx="4917345" cy="5542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F67DC-C7B0-AA72-B812-BECACC373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992" y="1051899"/>
            <a:ext cx="5483335" cy="45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14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 Night in Tunisia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613313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17.68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26B5-5921-C8B9-B664-5CBECCFF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32" y="1081670"/>
            <a:ext cx="4933307" cy="5687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0FFA36-F960-27FB-4975-12A6D815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09" y="1081670"/>
            <a:ext cx="5048372" cy="43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94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On Green Dolphin Street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326989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13.72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4A6BC-26D1-09DE-5560-740CB6F2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8" y="1784197"/>
            <a:ext cx="6276367" cy="4011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48150-0C8B-C783-F1D1-92758367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22" y="1765304"/>
            <a:ext cx="5307975" cy="40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8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Out of Nowhere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326989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16.14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65014-2400-A12C-FEAD-24B2923E3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" y="1781231"/>
            <a:ext cx="5765483" cy="4687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E3063F-7FDD-4F53-C15C-F4CC6E15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21" y="1787130"/>
            <a:ext cx="6507976" cy="48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35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Pennies From Heaven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10.18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40729-8FCB-725E-7F1E-D0F0D0F0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9" y="1764110"/>
            <a:ext cx="4436991" cy="36665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9C9A5F-BB8D-5188-846B-1F6EC6BA6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234" y="1745656"/>
            <a:ext cx="7627442" cy="406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0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God’s </a:t>
            </a:r>
            <a:r>
              <a:rPr lang="en-US" sz="3200" dirty="0" err="1"/>
              <a:t>Chillun</a:t>
            </a:r>
            <a:r>
              <a:rPr lang="en-US" sz="3200" dirty="0"/>
              <a:t> Have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131584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12.55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57160-38B6-3755-9295-6A1B1932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" y="1732942"/>
            <a:ext cx="6005165" cy="3981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041120-F218-C481-DF00-0D2042CEB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50" y="1732942"/>
            <a:ext cx="6253690" cy="46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4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Rose Room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10.89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E8D6A-397D-899B-969B-770BDDD6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4" y="1661534"/>
            <a:ext cx="5771777" cy="4395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97D39-32DF-238E-FF93-0A6321CE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398" y="1677276"/>
            <a:ext cx="4516732" cy="398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05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Rosetta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16.16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FB386-5C33-0D1A-74DF-A8445B71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7" y="1856688"/>
            <a:ext cx="5948688" cy="4018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2CB7E-B930-BE0F-AA1F-8C757B83A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505" y="1882596"/>
            <a:ext cx="6088565" cy="45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1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September in the Rain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11.77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77714-B7DF-E01C-57A1-8E0CB802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" y="1732076"/>
            <a:ext cx="4954209" cy="4122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0F1CEA-52F5-C278-0B58-29C872844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35" y="1695735"/>
            <a:ext cx="6585257" cy="44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1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So What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D9E86-0D47-AE0E-2A63-07EC6AB3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" y="1518595"/>
            <a:ext cx="6047712" cy="4937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98D36-6DAE-6A4F-BF73-A52A485AE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973" y="1521843"/>
            <a:ext cx="6159456" cy="49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The Song Is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5" y="646768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15.92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500DF-E685-22FF-BF72-E20EF90A1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65" y="1137426"/>
            <a:ext cx="3884461" cy="5609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C3BB0E-DB6E-A018-3E98-821455F93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020" y="1121818"/>
            <a:ext cx="5719473" cy="378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6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Summertime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37058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13.61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861D8-36DE-3A3E-C2B0-0B7C00ED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62" y="1568714"/>
            <a:ext cx="7476865" cy="5200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7BF2E-443F-EBE4-26B9-0ACCD81F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5" y="1563334"/>
            <a:ext cx="4695374" cy="48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47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Sweet Georgia Brown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5.61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82AB-2B56-C6CB-39E0-D08F4ED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" y="1594625"/>
            <a:ext cx="6183307" cy="4114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C42F0-3585-AD61-FC5F-B12053EC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06" y="1575373"/>
            <a:ext cx="5334310" cy="44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4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Tenderly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12.95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B745E-9C9B-501F-AEA0-8FC82B35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" y="1415447"/>
            <a:ext cx="5850195" cy="4327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D14C4D-5D78-2FFA-3AFC-3A4C129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690" y="1416207"/>
            <a:ext cx="6241560" cy="48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32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Tune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17.18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8F036-EF0B-AB3D-E7E5-03356A2D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" y="1985039"/>
            <a:ext cx="5435688" cy="3902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FE71E-4F26-7959-DDA0-046F3C3FB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328" y="2005142"/>
            <a:ext cx="6313450" cy="343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8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Twilight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13.15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1AE80-2DB8-C0F9-0EAE-F7355A5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3" y="1564911"/>
            <a:ext cx="5464075" cy="4334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830940-5441-4245-0114-5F6BB6EBC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49" y="1598254"/>
            <a:ext cx="6085194" cy="391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1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F3779-CCFD-7728-0225-739292BB4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03" y="1063877"/>
            <a:ext cx="5785679" cy="561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97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What Is This Thing Called Love?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96142-6E5C-05F8-5B34-5BF101D5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" y="1505417"/>
            <a:ext cx="6437803" cy="4627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2C29F-D2E1-5C23-AA4C-28F8FA78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78" y="1480405"/>
            <a:ext cx="4696522" cy="47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66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Whispering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12.95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ED00D-4730-2C53-D9CF-981B748C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66" y="1494263"/>
            <a:ext cx="5505414" cy="5018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87837-E895-1CC2-DDF1-31510441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48" y="1456846"/>
            <a:ext cx="4558711" cy="50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You Can Depend On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5.82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555AB-846F-66B0-1C01-20005460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3" y="1483114"/>
            <a:ext cx="6224534" cy="4772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2BD8C-E4C4-C604-A4D4-A6D3BC51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596" y="1483114"/>
            <a:ext cx="4803875" cy="42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2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Beyond the Blue Horizon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128238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9974A-4334-3227-277D-86A180DB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" y="1714508"/>
            <a:ext cx="6310932" cy="4186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925955-E2A1-56F6-740A-98DEE4FA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45" y="1725659"/>
            <a:ext cx="5945279" cy="41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2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Blue Skies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854064" y="1460802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17.94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3C1E0-9450-3BE5-FC13-CBC0B0A6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" y="1918010"/>
            <a:ext cx="6474406" cy="395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AA89F-86C5-B291-488F-4FA3E8B5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02" y="1905532"/>
            <a:ext cx="5765857" cy="42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3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Blues for Alice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184993" y="747126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11.16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386D-DDA9-3A33-C20B-7D564E95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2" y="1182480"/>
            <a:ext cx="5196315" cy="51738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0C91AC-DCDD-7826-D4A8-4A80190C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858" y="1182480"/>
            <a:ext cx="5400579" cy="51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73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Cherokee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74202" y="691371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13.71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B5F28-696A-A4BB-8F2D-85CE2630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23" y="970157"/>
            <a:ext cx="3782745" cy="5832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AC077-B458-E24D-6EC2-AB9A4DD9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843" y="959005"/>
            <a:ext cx="5696064" cy="376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0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Confirmation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619887" y="1092813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7.38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61067-2EFD-2976-F4D9-A7C56D1F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5" y="1522465"/>
            <a:ext cx="6373386" cy="4188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149A3-CFE5-4762-91F3-F7F9F3B1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66" y="1515871"/>
            <a:ext cx="5250488" cy="36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4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424</Words>
  <Application>Microsoft Macintosh PowerPoint</Application>
  <PresentationFormat>Widescreen</PresentationFormat>
  <Paragraphs>84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Contrafact Detection Analysis – Rank One Results</vt:lpstr>
      <vt:lpstr>After You’ve Gone</vt:lpstr>
      <vt:lpstr>All God’s Chillun Have Rhythm</vt:lpstr>
      <vt:lpstr>All the Things You Are</vt:lpstr>
      <vt:lpstr>Beyond the Blue Horizon</vt:lpstr>
      <vt:lpstr>Blue Skies</vt:lpstr>
      <vt:lpstr>Blues for Alice</vt:lpstr>
      <vt:lpstr>Cherokee</vt:lpstr>
      <vt:lpstr>Confirmation</vt:lpstr>
      <vt:lpstr>Don’t Take Your Love From Me</vt:lpstr>
      <vt:lpstr>Embraceable You</vt:lpstr>
      <vt:lpstr>Giant Steps</vt:lpstr>
      <vt:lpstr>Honeysuckle Rose</vt:lpstr>
      <vt:lpstr>How Deep Is The Ocean?</vt:lpstr>
      <vt:lpstr>How High the Moon</vt:lpstr>
      <vt:lpstr>I Got Rhythm</vt:lpstr>
      <vt:lpstr>It Could Happen to You</vt:lpstr>
      <vt:lpstr>Ja Da</vt:lpstr>
      <vt:lpstr>Jeepers Creepers</vt:lpstr>
      <vt:lpstr>Just You, Just Me</vt:lpstr>
      <vt:lpstr>Lady Be Good</vt:lpstr>
      <vt:lpstr>Lady Bird</vt:lpstr>
      <vt:lpstr>Love For Sale</vt:lpstr>
      <vt:lpstr>Love Me or Leave Me</vt:lpstr>
      <vt:lpstr>Lover Come Back to Me</vt:lpstr>
      <vt:lpstr>A Night in Tunisia</vt:lpstr>
      <vt:lpstr>On Green Dolphin Street</vt:lpstr>
      <vt:lpstr>Out of Nowhere</vt:lpstr>
      <vt:lpstr>Pennies From Heaven</vt:lpstr>
      <vt:lpstr>Rose Room</vt:lpstr>
      <vt:lpstr>Rosetta</vt:lpstr>
      <vt:lpstr>September in the Rain</vt:lpstr>
      <vt:lpstr>So What</vt:lpstr>
      <vt:lpstr>The Song Is You</vt:lpstr>
      <vt:lpstr>Summertime</vt:lpstr>
      <vt:lpstr>Sweet Georgia Brown</vt:lpstr>
      <vt:lpstr>Tenderly</vt:lpstr>
      <vt:lpstr>Tune Up</vt:lpstr>
      <vt:lpstr>Twilight Time</vt:lpstr>
      <vt:lpstr>What Is This Thing Called Love?</vt:lpstr>
      <vt:lpstr>Whispering</vt:lpstr>
      <vt:lpstr>You Can Depend On 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Carey Bunks</dc:creator>
  <cp:keywords/>
  <dc:description/>
  <cp:lastModifiedBy>Carey Bunks</cp:lastModifiedBy>
  <cp:revision>14</cp:revision>
  <dcterms:created xsi:type="dcterms:W3CDTF">2022-07-25T05:54:23Z</dcterms:created>
  <dcterms:modified xsi:type="dcterms:W3CDTF">2022-07-26T16:34:06Z</dcterms:modified>
  <cp:category/>
</cp:coreProperties>
</file>